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207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E5719-4EAB-4064-A273-FDFE7CF22E4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984-D9E4-4008-9208-A60AC28A7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4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project, I aimed to predict real estate prices in New York to help buyers, sellers, and agents to make informed decisions. I analyzed a dataset with key features like bedrooms, bathrooms, square footage, and location. Using regression techniques, I identified factors affecting property values and provided insights into market trends.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9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dataset has 4801 entries and 17 features, sourced from Kaggle. Key features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Price (Listing price)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Bedrooms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Bathrooms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Property Square Footage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Location details (State, Address, Locality, and Sub-locality)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Cleaned data by handling missing values and removing outliers.</a:t>
            </a:r>
          </a:p>
          <a:p>
            <a:r>
              <a:rPr lang="en-US" dirty="0"/>
              <a:t>Created a new feature called 'Price per </a:t>
            </a:r>
            <a:r>
              <a:rPr lang="en-US" dirty="0" err="1"/>
              <a:t>sqft</a:t>
            </a:r>
            <a:r>
              <a:rPr lang="en-US" dirty="0"/>
              <a:t>' for better predictions.</a:t>
            </a:r>
          </a:p>
          <a:p>
            <a:r>
              <a:rPr lang="en-US" dirty="0"/>
              <a:t>Used one-hot encoding to convert categorical variables into numerical format.</a:t>
            </a:r>
          </a:p>
          <a:p>
            <a:r>
              <a:rPr lang="en-US" dirty="0"/>
              <a:t>Selected important features for our models  by using feature selection.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Analyzed the distribution of key features using histograms and bar plots to identify any skewness or outliers.</a:t>
            </a:r>
          </a:p>
          <a:p>
            <a:r>
              <a:rPr lang="en-US" dirty="0"/>
              <a:t>Examined correlations to understand relationships between variables, how other features in the dataset relate to the Price, as it is the target column.</a:t>
            </a:r>
          </a:p>
          <a:p>
            <a:r>
              <a:rPr lang="en-US" dirty="0"/>
              <a:t>Used count and bar plots for categorical data like property types.</a:t>
            </a:r>
          </a:p>
          <a:p>
            <a:r>
              <a:rPr lang="en-US" dirty="0"/>
              <a:t>Created 'Price per </a:t>
            </a:r>
            <a:r>
              <a:rPr lang="en-US" dirty="0" err="1"/>
              <a:t>sqft</a:t>
            </a:r>
            <a:r>
              <a:rPr lang="en-US" dirty="0"/>
              <a:t>' to see how values scale with size across different property listings.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 tested various regression models, including Lasso, Ridge, and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XGBoost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Random Forest was used to identify important features which will help the model. Models were evaluated using RMSE and R-squared values. After tuning hyperparameters,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XGBoost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emerged as the best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4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graphical representation of all the models that are evaluated using the R -2 squared, Mean Square error and root mean square error, and from this </a:t>
            </a:r>
            <a:r>
              <a:rPr lang="en-US" dirty="0" err="1"/>
              <a:t>XGBoost</a:t>
            </a:r>
            <a:r>
              <a:rPr lang="en-US" dirty="0"/>
              <a:t> emerged as the best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1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 built a user-friendly website with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Streamlit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to predict house prices. Users can input details like beds, baths, and square footage. By clicking "Predict Price," they get an instant estimate and see the total price for comparison.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7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At last, I created a model that predicts New York housing prices using machine learning, with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XGBoost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being the top performer. The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Streamlit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app makes it easy for users to get price estimates, bringing transparency to the market. In the future, I plan to improve accuracy with real-time data.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984-D9E4-4008-9208-A60AC28A78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1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1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9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60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9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1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6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4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elgiriyewithana/new-york-housing-mark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Night Time Laps Of A Building">
            <a:extLst>
              <a:ext uri="{FF2B5EF4-FFF2-40B4-BE49-F238E27FC236}">
                <a16:creationId xmlns:a16="http://schemas.microsoft.com/office/drawing/2014/main" id="{D3CD6538-C167-A54F-0F8E-A4B1F47EA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4" r="-1" b="-1"/>
          <a:stretch/>
        </p:blipFill>
        <p:spPr>
          <a:xfrm>
            <a:off x="20" y="10"/>
            <a:ext cx="121858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D1047C-7BE7-47BE-ABA7-DE6801D1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E1FF8-9AC0-936E-6A65-4F779AB6C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0" y="378823"/>
            <a:ext cx="7842891" cy="356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 dirty="0">
                <a:solidFill>
                  <a:schemeClr val="bg1"/>
                </a:solidFill>
              </a:rPr>
              <a:t>New York Housing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DFB81-AF0C-4417-7F94-4A0AF7796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8095" y="4615107"/>
            <a:ext cx="7213600" cy="1572768"/>
          </a:xfrm>
        </p:spPr>
        <p:txBody>
          <a:bodyPr>
            <a:normAutofit fontScale="92500" lnSpcReduction="20000"/>
          </a:bodyPr>
          <a:lstStyle/>
          <a:p>
            <a:r>
              <a:rPr lang="en-US" sz="5600" b="1" dirty="0">
                <a:solidFill>
                  <a:schemeClr val="bg1"/>
                </a:solidFill>
              </a:rPr>
              <a:t>Under the Guidance of Dr. Chaojie Jay Wang</a:t>
            </a:r>
          </a:p>
          <a:p>
            <a:r>
              <a:rPr lang="en-US" sz="5000" b="1" dirty="0">
                <a:solidFill>
                  <a:schemeClr val="bg1"/>
                </a:solidFill>
              </a:rPr>
              <a:t>	- Rahul Kaushik Mallela (OO29854)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641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E991A"/>
          </a:solidFill>
          <a:ln w="38100" cap="rnd">
            <a:solidFill>
              <a:srgbClr val="CE991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28D1A-2AFB-3EC7-EAB5-CDB683AD3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47650"/>
            <a:ext cx="11163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9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1E624-7397-CD28-5F5A-6A26FEDA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465512"/>
            <a:ext cx="10789920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C5AC-B035-E226-CA3D-5C673E29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30CD-6749-3CDC-3B16-DD9E0EE4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trends by created a predictive model that uses machine learning algorithms to estimate housing prices in new York.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Machine learning techniques and selected XGBoost as the best performance model.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user- friendly app using Streamlit, which simplifies the process for buyers and sellers to get practical price estimates regarding the property listings, which provides transparency in the market.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 Plan to enhance model’s accuracy by incorporating real time data, which further bridges the  gap between everyday real estate transaction.</a:t>
            </a:r>
          </a:p>
        </p:txBody>
      </p:sp>
    </p:spTree>
    <p:extLst>
      <p:ext uri="{BB962C8B-B14F-4D97-AF65-F5344CB8AC3E}">
        <p14:creationId xmlns:p14="http://schemas.microsoft.com/office/powerpoint/2010/main" val="107469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2D08-AAAB-CE9D-9C90-991A69B0B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589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9BF7-E455-869D-3BDB-0737E591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02A64-B3F0-7310-4FC7-88CCE918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our method for predicting New York real estate prices, designed to help stakeholders like buyers, sellers, and agents make better decisions for purchasing the property.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analyzed a detailed dataset, focusing on essential features such as bedrooms, bathrooms, square footage, locality and Sub locality to estimate property prices.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in the dataset, models identify key factors affecting property values and utilize regression techniques like Linear, Lasso, and Ridge for accurate predictions.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findings provide valuable insights into market trends, aiding in strategic investment planning and enhancing market transparency.</a:t>
            </a:r>
          </a:p>
        </p:txBody>
      </p:sp>
    </p:spTree>
    <p:extLst>
      <p:ext uri="{BB962C8B-B14F-4D97-AF65-F5344CB8AC3E}">
        <p14:creationId xmlns:p14="http://schemas.microsoft.com/office/powerpoint/2010/main" val="90605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15CA-80C9-671B-D515-505976CF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A04F-8FFB-0EBF-728B-3DE35664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4,801 entries and 17 features.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Sourced from Kaggle with the Source link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https://www.kaggle.com/datasets/nelgiriyewithana/new-york-housing-market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the dataset are: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(Listings price of the property)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Bedrooms, Bathrooms, PropertySqft (Number of Bedrooms, Bathrooms, and Total Square Footage of the Property)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Details (includes State, Address, Locality and Sub-locality)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6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C724-DC14-BD89-250A-6ADB474A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195F-55F5-7AE0-5522-15D7089D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: Handling the missing and Null Values, Detection and Removal of Outliers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: New Feature is created by the name of ‘Price per sqft’ to enhance model prediction, which divides the price per property Sqft.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 : One-hot Encoding is used to convert categorical variables into a numerical format that could be processed by machine learning algorithms.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: features were selected based on their importance.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7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AC1F-DCC0-6607-22A7-A9000935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( EDA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4052-2425-0313-8343-D2FEE11D2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Analysis : Analysis of the distribution of Key numerical features like Price, Beds, Bath, PropertySqft by generating histograms, bar plots to identify any skewness or outliers.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analysis: Correlation between various features to identify relationships between different variables, particularly how other features in the dataset relate to the ‘PRICE’.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and Bar plots : Utilization of count plot to examine categorical data such as property types and the bar plots to show number of bedrooms.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‘Price_per_Sqft’ feature to evaluate how property values scale with size across different property listings, histograms and scatter plots were used to identify the relationships further.</a:t>
            </a:r>
          </a:p>
        </p:txBody>
      </p:sp>
    </p:spTree>
    <p:extLst>
      <p:ext uri="{BB962C8B-B14F-4D97-AF65-F5344CB8AC3E}">
        <p14:creationId xmlns:p14="http://schemas.microsoft.com/office/powerpoint/2010/main" val="81357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E059-257B-69B2-76A3-F645B466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C5584-ADC3-24A4-40EA-5B48BEA5E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variety of regression models were evaluated to identify the best performer for predicting housing prices, including Lasso, Ridge, and XGBoost among others.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was used to determine the importance of various features, helping to select the most relevant predictors for inclusion in the final models.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were assessed using key performance metrics such as RMSE and R-squared values, which provided a measure of accuracy explained by the model.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was conducted using techniques like RandomizedSearchCV to optimize the models for better performance..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trained on the 80% of the data and the remaining 20% is used on the test set, which is used to select the best performing model.</a:t>
            </a:r>
          </a:p>
        </p:txBody>
      </p:sp>
    </p:spTree>
    <p:extLst>
      <p:ext uri="{BB962C8B-B14F-4D97-AF65-F5344CB8AC3E}">
        <p14:creationId xmlns:p14="http://schemas.microsoft.com/office/powerpoint/2010/main" val="3304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75BCA-8068-6C80-873C-72A054F291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862"/>
            <a:ext cx="10798233" cy="49960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40951-F9DF-71C9-6701-DBE01D31B957}"/>
              </a:ext>
            </a:extLst>
          </p:cNvPr>
          <p:cNvSpPr txBox="1"/>
          <p:nvPr/>
        </p:nvSpPr>
        <p:spPr>
          <a:xfrm>
            <a:off x="862446" y="5621773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performance model is XGBoost Regressor</a:t>
            </a:r>
          </a:p>
        </p:txBody>
      </p:sp>
    </p:spTree>
    <p:extLst>
      <p:ext uri="{BB962C8B-B14F-4D97-AF65-F5344CB8AC3E}">
        <p14:creationId xmlns:p14="http://schemas.microsoft.com/office/powerpoint/2010/main" val="37446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A999-8DEC-AD47-1A65-CEF6D37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13A7E-921E-FF47-8DB8-A7E0A667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was designed as a user-friendly using the Streamlit app, this app creates a web app which helps for predicting the house prices based on the trained model.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website is designed, allowing users to easily input features like number of beds , baths, Property Sqft.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provides straightforward options for users to increase and decrease the number of bedrooms, bathrooms, etc.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receive an estimated price instantly by clicking the "Predict Price" button after entering property details..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predictions, the website displays the estimated total price, offering a valuable metric for comparison.</a:t>
            </a:r>
          </a:p>
        </p:txBody>
      </p:sp>
    </p:spTree>
    <p:extLst>
      <p:ext uri="{BB962C8B-B14F-4D97-AF65-F5344CB8AC3E}">
        <p14:creationId xmlns:p14="http://schemas.microsoft.com/office/powerpoint/2010/main" val="375919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E6D73-C191-59F5-7418-2D9F534D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7" y="199506"/>
            <a:ext cx="8366760" cy="4846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BB138-B2F7-A778-3423-BFE1F6DF0C35}"/>
              </a:ext>
            </a:extLst>
          </p:cNvPr>
          <p:cNvSpPr txBox="1"/>
          <p:nvPr/>
        </p:nvSpPr>
        <p:spPr>
          <a:xfrm>
            <a:off x="191887" y="5455520"/>
            <a:ext cx="9885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give few commands in the command prompt to run the Streamlit app</a:t>
            </a:r>
          </a:p>
        </p:txBody>
      </p:sp>
    </p:spTree>
    <p:extLst>
      <p:ext uri="{BB962C8B-B14F-4D97-AF65-F5344CB8AC3E}">
        <p14:creationId xmlns:p14="http://schemas.microsoft.com/office/powerpoint/2010/main" val="32167162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181A35"/>
      </a:dk2>
      <a:lt2>
        <a:srgbClr val="F0F1F3"/>
      </a:lt2>
      <a:accent1>
        <a:srgbClr val="CE991A"/>
      </a:accent1>
      <a:accent2>
        <a:srgbClr val="E4612C"/>
      </a:accent2>
      <a:accent3>
        <a:srgbClr val="98A820"/>
      </a:accent3>
      <a:accent4>
        <a:srgbClr val="1A71D2"/>
      </a:accent4>
      <a:accent5>
        <a:srgbClr val="2C36E4"/>
      </a:accent5>
      <a:accent6>
        <a:srgbClr val="5E1DD2"/>
      </a:accent6>
      <a:hlink>
        <a:srgbClr val="3F65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1189</Words>
  <Application>Microsoft Office PowerPoint</Application>
  <PresentationFormat>Widescreen</PresentationFormat>
  <Paragraphs>74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Modern Love</vt:lpstr>
      <vt:lpstr>Söhne</vt:lpstr>
      <vt:lpstr>The Hand</vt:lpstr>
      <vt:lpstr>Times New Roman</vt:lpstr>
      <vt:lpstr>SketchyVTI</vt:lpstr>
      <vt:lpstr>New York Housing Price Prediction</vt:lpstr>
      <vt:lpstr>Introduction</vt:lpstr>
      <vt:lpstr>Dataset Overview</vt:lpstr>
      <vt:lpstr>Data Pre-processing</vt:lpstr>
      <vt:lpstr>Data Analysis ( EDA )</vt:lpstr>
      <vt:lpstr>Model Selection</vt:lpstr>
      <vt:lpstr>PowerPoint Presentation</vt:lpstr>
      <vt:lpstr>Website Description 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Housing Price Prediction</dc:title>
  <dc:creator>Umakanth Ayalasomayajula</dc:creator>
  <cp:lastModifiedBy>Rahul Kaushik</cp:lastModifiedBy>
  <cp:revision>6</cp:revision>
  <dcterms:created xsi:type="dcterms:W3CDTF">2024-04-25T15:40:01Z</dcterms:created>
  <dcterms:modified xsi:type="dcterms:W3CDTF">2024-05-19T21:22:00Z</dcterms:modified>
</cp:coreProperties>
</file>